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8964613" cy="633571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346" y="1036887"/>
            <a:ext cx="7619921" cy="2205767"/>
          </a:xfrm>
        </p:spPr>
        <p:txBody>
          <a:bodyPr anchor="b"/>
          <a:lstStyle>
            <a:lvl1pPr algn="ctr">
              <a:defRPr sz="554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0577" y="3327716"/>
            <a:ext cx="6723460" cy="1529664"/>
          </a:xfrm>
        </p:spPr>
        <p:txBody>
          <a:bodyPr/>
          <a:lstStyle>
            <a:lvl1pPr marL="0" indent="0" algn="ctr">
              <a:buNone/>
              <a:defRPr sz="2217"/>
            </a:lvl1pPr>
            <a:lvl2pPr marL="422361" indent="0" algn="ctr">
              <a:buNone/>
              <a:defRPr sz="1848"/>
            </a:lvl2pPr>
            <a:lvl3pPr marL="844723" indent="0" algn="ctr">
              <a:buNone/>
              <a:defRPr sz="1663"/>
            </a:lvl3pPr>
            <a:lvl4pPr marL="1267084" indent="0" algn="ctr">
              <a:buNone/>
              <a:defRPr sz="1478"/>
            </a:lvl4pPr>
            <a:lvl5pPr marL="1689445" indent="0" algn="ctr">
              <a:buNone/>
              <a:defRPr sz="1478"/>
            </a:lvl5pPr>
            <a:lvl6pPr marL="2111807" indent="0" algn="ctr">
              <a:buNone/>
              <a:defRPr sz="1478"/>
            </a:lvl6pPr>
            <a:lvl7pPr marL="2534168" indent="0" algn="ctr">
              <a:buNone/>
              <a:defRPr sz="1478"/>
            </a:lvl7pPr>
            <a:lvl8pPr marL="2956530" indent="0" algn="ctr">
              <a:buNone/>
              <a:defRPr sz="1478"/>
            </a:lvl8pPr>
            <a:lvl9pPr marL="3378891" indent="0" algn="ctr">
              <a:buNone/>
              <a:defRPr sz="147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BC4E-FE53-4565-8575-165834E6B398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817B-1943-4B74-B95A-6A2ABD829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4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BC4E-FE53-4565-8575-165834E6B398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817B-1943-4B74-B95A-6A2ABD829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8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5302" y="337318"/>
            <a:ext cx="1932995" cy="536922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6318" y="337318"/>
            <a:ext cx="5686926" cy="53692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BC4E-FE53-4565-8575-165834E6B398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817B-1943-4B74-B95A-6A2ABD829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9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BC4E-FE53-4565-8575-165834E6B398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817B-1943-4B74-B95A-6A2ABD829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8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648" y="1579530"/>
            <a:ext cx="7731979" cy="2635480"/>
          </a:xfrm>
        </p:spPr>
        <p:txBody>
          <a:bodyPr anchor="b"/>
          <a:lstStyle>
            <a:lvl1pPr>
              <a:defRPr sz="554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648" y="4239943"/>
            <a:ext cx="7731979" cy="1385937"/>
          </a:xfrm>
        </p:spPr>
        <p:txBody>
          <a:bodyPr/>
          <a:lstStyle>
            <a:lvl1pPr marL="0" indent="0">
              <a:buNone/>
              <a:defRPr sz="2217">
                <a:solidFill>
                  <a:schemeClr val="tx1"/>
                </a:solidFill>
              </a:defRPr>
            </a:lvl1pPr>
            <a:lvl2pPr marL="4223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2pPr>
            <a:lvl3pPr marL="844723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3pPr>
            <a:lvl4pPr marL="1267084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4pPr>
            <a:lvl5pPr marL="1689445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5pPr>
            <a:lvl6pPr marL="2111807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6pPr>
            <a:lvl7pPr marL="2534168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7pPr>
            <a:lvl8pPr marL="2956530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8pPr>
            <a:lvl9pPr marL="337889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BC4E-FE53-4565-8575-165834E6B398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817B-1943-4B74-B95A-6A2ABD829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9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6317" y="1686590"/>
            <a:ext cx="3809961" cy="4019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8335" y="1686590"/>
            <a:ext cx="3809961" cy="4019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BC4E-FE53-4565-8575-165834E6B398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817B-1943-4B74-B95A-6A2ABD829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3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485" y="337319"/>
            <a:ext cx="7731979" cy="12246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486" y="1553130"/>
            <a:ext cx="3792451" cy="761165"/>
          </a:xfrm>
        </p:spPr>
        <p:txBody>
          <a:bodyPr anchor="b"/>
          <a:lstStyle>
            <a:lvl1pPr marL="0" indent="0">
              <a:buNone/>
              <a:defRPr sz="2217" b="1"/>
            </a:lvl1pPr>
            <a:lvl2pPr marL="422361" indent="0">
              <a:buNone/>
              <a:defRPr sz="1848" b="1"/>
            </a:lvl2pPr>
            <a:lvl3pPr marL="844723" indent="0">
              <a:buNone/>
              <a:defRPr sz="1663" b="1"/>
            </a:lvl3pPr>
            <a:lvl4pPr marL="1267084" indent="0">
              <a:buNone/>
              <a:defRPr sz="1478" b="1"/>
            </a:lvl4pPr>
            <a:lvl5pPr marL="1689445" indent="0">
              <a:buNone/>
              <a:defRPr sz="1478" b="1"/>
            </a:lvl5pPr>
            <a:lvl6pPr marL="2111807" indent="0">
              <a:buNone/>
              <a:defRPr sz="1478" b="1"/>
            </a:lvl6pPr>
            <a:lvl7pPr marL="2534168" indent="0">
              <a:buNone/>
              <a:defRPr sz="1478" b="1"/>
            </a:lvl7pPr>
            <a:lvl8pPr marL="2956530" indent="0">
              <a:buNone/>
              <a:defRPr sz="1478" b="1"/>
            </a:lvl8pPr>
            <a:lvl9pPr marL="3378891" indent="0">
              <a:buNone/>
              <a:defRPr sz="147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486" y="2314295"/>
            <a:ext cx="3792451" cy="34039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8336" y="1553130"/>
            <a:ext cx="3811128" cy="761165"/>
          </a:xfrm>
        </p:spPr>
        <p:txBody>
          <a:bodyPr anchor="b"/>
          <a:lstStyle>
            <a:lvl1pPr marL="0" indent="0">
              <a:buNone/>
              <a:defRPr sz="2217" b="1"/>
            </a:lvl1pPr>
            <a:lvl2pPr marL="422361" indent="0">
              <a:buNone/>
              <a:defRPr sz="1848" b="1"/>
            </a:lvl2pPr>
            <a:lvl3pPr marL="844723" indent="0">
              <a:buNone/>
              <a:defRPr sz="1663" b="1"/>
            </a:lvl3pPr>
            <a:lvl4pPr marL="1267084" indent="0">
              <a:buNone/>
              <a:defRPr sz="1478" b="1"/>
            </a:lvl4pPr>
            <a:lvl5pPr marL="1689445" indent="0">
              <a:buNone/>
              <a:defRPr sz="1478" b="1"/>
            </a:lvl5pPr>
            <a:lvl6pPr marL="2111807" indent="0">
              <a:buNone/>
              <a:defRPr sz="1478" b="1"/>
            </a:lvl6pPr>
            <a:lvl7pPr marL="2534168" indent="0">
              <a:buNone/>
              <a:defRPr sz="1478" b="1"/>
            </a:lvl7pPr>
            <a:lvl8pPr marL="2956530" indent="0">
              <a:buNone/>
              <a:defRPr sz="1478" b="1"/>
            </a:lvl8pPr>
            <a:lvl9pPr marL="3378891" indent="0">
              <a:buNone/>
              <a:defRPr sz="147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8336" y="2314295"/>
            <a:ext cx="3811128" cy="34039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BC4E-FE53-4565-8575-165834E6B398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817B-1943-4B74-B95A-6A2ABD829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9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BC4E-FE53-4565-8575-165834E6B398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817B-1943-4B74-B95A-6A2ABD829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9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BC4E-FE53-4565-8575-165834E6B398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817B-1943-4B74-B95A-6A2ABD829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8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485" y="422381"/>
            <a:ext cx="2891321" cy="1478333"/>
          </a:xfrm>
        </p:spPr>
        <p:txBody>
          <a:bodyPr anchor="b"/>
          <a:lstStyle>
            <a:lvl1pPr>
              <a:defRPr sz="295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1128" y="912227"/>
            <a:ext cx="4538335" cy="4502463"/>
          </a:xfrm>
        </p:spPr>
        <p:txBody>
          <a:bodyPr/>
          <a:lstStyle>
            <a:lvl1pPr>
              <a:defRPr sz="2956"/>
            </a:lvl1pPr>
            <a:lvl2pPr>
              <a:defRPr sz="2587"/>
            </a:lvl2pPr>
            <a:lvl3pPr>
              <a:defRPr sz="2217"/>
            </a:lvl3pPr>
            <a:lvl4pPr>
              <a:defRPr sz="1848"/>
            </a:lvl4pPr>
            <a:lvl5pPr>
              <a:defRPr sz="1848"/>
            </a:lvl5pPr>
            <a:lvl6pPr>
              <a:defRPr sz="1848"/>
            </a:lvl6pPr>
            <a:lvl7pPr>
              <a:defRPr sz="1848"/>
            </a:lvl7pPr>
            <a:lvl8pPr>
              <a:defRPr sz="1848"/>
            </a:lvl8pPr>
            <a:lvl9pPr>
              <a:defRPr sz="184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485" y="1900714"/>
            <a:ext cx="2891321" cy="3521308"/>
          </a:xfrm>
        </p:spPr>
        <p:txBody>
          <a:bodyPr/>
          <a:lstStyle>
            <a:lvl1pPr marL="0" indent="0">
              <a:buNone/>
              <a:defRPr sz="1478"/>
            </a:lvl1pPr>
            <a:lvl2pPr marL="422361" indent="0">
              <a:buNone/>
              <a:defRPr sz="1293"/>
            </a:lvl2pPr>
            <a:lvl3pPr marL="844723" indent="0">
              <a:buNone/>
              <a:defRPr sz="1109"/>
            </a:lvl3pPr>
            <a:lvl4pPr marL="1267084" indent="0">
              <a:buNone/>
              <a:defRPr sz="924"/>
            </a:lvl4pPr>
            <a:lvl5pPr marL="1689445" indent="0">
              <a:buNone/>
              <a:defRPr sz="924"/>
            </a:lvl5pPr>
            <a:lvl6pPr marL="2111807" indent="0">
              <a:buNone/>
              <a:defRPr sz="924"/>
            </a:lvl6pPr>
            <a:lvl7pPr marL="2534168" indent="0">
              <a:buNone/>
              <a:defRPr sz="924"/>
            </a:lvl7pPr>
            <a:lvl8pPr marL="2956530" indent="0">
              <a:buNone/>
              <a:defRPr sz="924"/>
            </a:lvl8pPr>
            <a:lvl9pPr marL="3378891" indent="0">
              <a:buNone/>
              <a:defRPr sz="92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BC4E-FE53-4565-8575-165834E6B398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817B-1943-4B74-B95A-6A2ABD829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5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485" y="422381"/>
            <a:ext cx="2891321" cy="1478333"/>
          </a:xfrm>
        </p:spPr>
        <p:txBody>
          <a:bodyPr anchor="b"/>
          <a:lstStyle>
            <a:lvl1pPr>
              <a:defRPr sz="295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11128" y="912227"/>
            <a:ext cx="4538335" cy="4502463"/>
          </a:xfrm>
        </p:spPr>
        <p:txBody>
          <a:bodyPr anchor="t"/>
          <a:lstStyle>
            <a:lvl1pPr marL="0" indent="0">
              <a:buNone/>
              <a:defRPr sz="2956"/>
            </a:lvl1pPr>
            <a:lvl2pPr marL="422361" indent="0">
              <a:buNone/>
              <a:defRPr sz="2587"/>
            </a:lvl2pPr>
            <a:lvl3pPr marL="844723" indent="0">
              <a:buNone/>
              <a:defRPr sz="2217"/>
            </a:lvl3pPr>
            <a:lvl4pPr marL="1267084" indent="0">
              <a:buNone/>
              <a:defRPr sz="1848"/>
            </a:lvl4pPr>
            <a:lvl5pPr marL="1689445" indent="0">
              <a:buNone/>
              <a:defRPr sz="1848"/>
            </a:lvl5pPr>
            <a:lvl6pPr marL="2111807" indent="0">
              <a:buNone/>
              <a:defRPr sz="1848"/>
            </a:lvl6pPr>
            <a:lvl7pPr marL="2534168" indent="0">
              <a:buNone/>
              <a:defRPr sz="1848"/>
            </a:lvl7pPr>
            <a:lvl8pPr marL="2956530" indent="0">
              <a:buNone/>
              <a:defRPr sz="1848"/>
            </a:lvl8pPr>
            <a:lvl9pPr marL="3378891" indent="0">
              <a:buNone/>
              <a:defRPr sz="1848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485" y="1900714"/>
            <a:ext cx="2891321" cy="3521308"/>
          </a:xfrm>
        </p:spPr>
        <p:txBody>
          <a:bodyPr/>
          <a:lstStyle>
            <a:lvl1pPr marL="0" indent="0">
              <a:buNone/>
              <a:defRPr sz="1478"/>
            </a:lvl1pPr>
            <a:lvl2pPr marL="422361" indent="0">
              <a:buNone/>
              <a:defRPr sz="1293"/>
            </a:lvl2pPr>
            <a:lvl3pPr marL="844723" indent="0">
              <a:buNone/>
              <a:defRPr sz="1109"/>
            </a:lvl3pPr>
            <a:lvl4pPr marL="1267084" indent="0">
              <a:buNone/>
              <a:defRPr sz="924"/>
            </a:lvl4pPr>
            <a:lvl5pPr marL="1689445" indent="0">
              <a:buNone/>
              <a:defRPr sz="924"/>
            </a:lvl5pPr>
            <a:lvl6pPr marL="2111807" indent="0">
              <a:buNone/>
              <a:defRPr sz="924"/>
            </a:lvl6pPr>
            <a:lvl7pPr marL="2534168" indent="0">
              <a:buNone/>
              <a:defRPr sz="924"/>
            </a:lvl7pPr>
            <a:lvl8pPr marL="2956530" indent="0">
              <a:buNone/>
              <a:defRPr sz="924"/>
            </a:lvl8pPr>
            <a:lvl9pPr marL="3378891" indent="0">
              <a:buNone/>
              <a:defRPr sz="92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BC4E-FE53-4565-8575-165834E6B398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817B-1943-4B74-B95A-6A2ABD829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5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6317" y="337319"/>
            <a:ext cx="7731979" cy="1224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317" y="1686590"/>
            <a:ext cx="7731979" cy="4019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6317" y="5872269"/>
            <a:ext cx="2017038" cy="337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DBC4E-FE53-4565-8575-165834E6B398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9528" y="5872269"/>
            <a:ext cx="3025557" cy="337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31258" y="5872269"/>
            <a:ext cx="2017038" cy="337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F817B-1943-4B74-B95A-6A2ABD829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5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844723" rtl="0" eaLnBrk="1" latinLnBrk="0" hangingPunct="1">
        <a:lnSpc>
          <a:spcPct val="90000"/>
        </a:lnSpc>
        <a:spcBef>
          <a:spcPct val="0"/>
        </a:spcBef>
        <a:buNone/>
        <a:defRPr sz="40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181" indent="-211181" algn="l" defTabSz="844723" rtl="0" eaLnBrk="1" latinLnBrk="0" hangingPunct="1">
        <a:lnSpc>
          <a:spcPct val="90000"/>
        </a:lnSpc>
        <a:spcBef>
          <a:spcPts val="924"/>
        </a:spcBef>
        <a:buFont typeface="Arial" panose="020B0604020202020204" pitchFamily="34" charset="0"/>
        <a:buChar char="•"/>
        <a:defRPr sz="2587" kern="1200">
          <a:solidFill>
            <a:schemeClr val="tx1"/>
          </a:solidFill>
          <a:latin typeface="+mn-lt"/>
          <a:ea typeface="+mn-ea"/>
          <a:cs typeface="+mn-cs"/>
        </a:defRPr>
      </a:lvl1pPr>
      <a:lvl2pPr marL="633542" indent="-211181" algn="l" defTabSz="84472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7" kern="1200">
          <a:solidFill>
            <a:schemeClr val="tx1"/>
          </a:solidFill>
          <a:latin typeface="+mn-lt"/>
          <a:ea typeface="+mn-ea"/>
          <a:cs typeface="+mn-cs"/>
        </a:defRPr>
      </a:lvl2pPr>
      <a:lvl3pPr marL="1055903" indent="-211181" algn="l" defTabSz="84472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8" kern="1200">
          <a:solidFill>
            <a:schemeClr val="tx1"/>
          </a:solidFill>
          <a:latin typeface="+mn-lt"/>
          <a:ea typeface="+mn-ea"/>
          <a:cs typeface="+mn-cs"/>
        </a:defRPr>
      </a:lvl3pPr>
      <a:lvl4pPr marL="1478265" indent="-211181" algn="l" defTabSz="84472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4pPr>
      <a:lvl5pPr marL="1900626" indent="-211181" algn="l" defTabSz="84472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5pPr>
      <a:lvl6pPr marL="2322987" indent="-211181" algn="l" defTabSz="84472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6pPr>
      <a:lvl7pPr marL="2745349" indent="-211181" algn="l" defTabSz="84472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7pPr>
      <a:lvl8pPr marL="3167710" indent="-211181" algn="l" defTabSz="84472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8pPr>
      <a:lvl9pPr marL="3590072" indent="-211181" algn="l" defTabSz="84472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723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1pPr>
      <a:lvl2pPr marL="422361" algn="l" defTabSz="844723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2pPr>
      <a:lvl3pPr marL="844723" algn="l" defTabSz="844723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3pPr>
      <a:lvl4pPr marL="1267084" algn="l" defTabSz="844723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4pPr>
      <a:lvl5pPr marL="1689445" algn="l" defTabSz="844723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5pPr>
      <a:lvl6pPr marL="2111807" algn="l" defTabSz="844723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6pPr>
      <a:lvl7pPr marL="2534168" algn="l" defTabSz="844723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7pPr>
      <a:lvl8pPr marL="2956530" algn="l" defTabSz="844723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8pPr>
      <a:lvl9pPr marL="3378891" algn="l" defTabSz="844723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6"/>
            <a:ext cx="8964613" cy="6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64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6"/>
            <a:ext cx="8964613" cy="6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9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616"/>
            <a:ext cx="8964613" cy="63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6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" y="-15776"/>
            <a:ext cx="8966386" cy="633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91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616"/>
            <a:ext cx="8964613" cy="6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0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424"/>
            <a:ext cx="8964613" cy="63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75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613" cy="6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7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76360" cy="634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77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6"/>
            <a:ext cx="8964613" cy="6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43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615"/>
            <a:ext cx="8964612" cy="63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21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0</Words>
  <Application>Microsoft Office PowerPoint</Application>
  <PresentationFormat>Произвольный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6</cp:revision>
  <dcterms:created xsi:type="dcterms:W3CDTF">2022-04-26T09:11:07Z</dcterms:created>
  <dcterms:modified xsi:type="dcterms:W3CDTF">2022-05-05T12:19:40Z</dcterms:modified>
</cp:coreProperties>
</file>